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B1F3F-1575-1CF3-3FB2-9716E1199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8E0ACA-4500-B3FD-136E-CA78A5E3E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3BE070-F8FC-B368-12DD-0771E547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F7FE85-96D0-1BC9-DC4E-0FD9F45D6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BFBF81-03EE-06D9-F26E-BD29C2D2C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6502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CE6A5-94D8-B31E-2EC6-9CD7E18E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CA0F46-1C7E-2CE1-8477-D1F5226DC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A09190-29CD-21B3-23A3-D1010F905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B77F07-5101-498C-FE54-F31E397C2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260F26-7287-5217-28FB-712D52AA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1443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3CF137-C0FF-AD57-925B-528413B45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B2FC988-2E15-3AC5-A1B8-5B2BCB359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4408E8-4B80-ABC8-4D00-24ED6604B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E162469-1510-D306-88CB-7EB0829D1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E82D17-F8C4-B18E-8834-31B0B8925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915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D2762-1573-733C-2EC7-9BCA460C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9FD77C-D9C2-BCBA-A41E-224DF0995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7459CC-8E9E-4B75-7EDB-8F1D89E5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7CF2CA-005F-CDF8-4227-E94CFD426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888878-3FAA-C302-52FA-F829DFF7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5270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FDFC6-B406-4DE4-9523-987E14FE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013040-48F3-E59F-EFB8-497826CD1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9A72FF-84E4-5E7F-26A4-C868BDC5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0CB609-FAFE-1C18-1EBE-89808B36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B737A8-13CA-43E9-4041-5355C03BE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065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089AC-0FE6-0A95-E6BE-5628F835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CFAEF7-0533-28C2-2316-BE5F1BEEA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9F56578-C8E2-A337-A5D2-6400ED889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9E79EA-0699-A56A-714B-4AEE8AAA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DC9A1F-65F4-B26F-533C-080FB624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118E67-91B9-0392-378C-059F7F0D9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43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14886-42EF-3CED-E837-3DAF3A53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8D39CC-AE26-1063-C440-F6E7CBE43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AAF6BB-193D-8EBA-1539-0567C9ECB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8AC966-61BF-D07C-8EFE-3DCF9D6FC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5487F9-FD2C-8AB9-1872-C32E540E9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73A56E6-43FD-8254-2E1C-3A5A2C314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12AFC0D-7780-9838-A3F0-D958BAF93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50E2D5F-34F0-E7C9-9DE0-1E989AC9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7076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CD61F-6EA3-4DCD-8CFA-A5C6EDCB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5001635-FB98-E18F-807B-3C69D3E08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EFE508-52A1-E4C4-0BBA-B1CCED0D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2C89980-D906-123B-9678-83E3DED9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0348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B9BDFBC-B4ED-135F-5B1D-BD1665DCA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1842CCD-3682-A322-A1BC-D3D4CD72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5FEED1-2790-565E-48A8-0EB0BC21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12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B0471-67E7-055D-F1BC-F471D8C3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61250C-E6C1-A40E-69F1-32FF29921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EAC99B-2503-819F-EF5F-7B598869B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652BB6-802D-506B-1E9B-BF48E010F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E76B14-A67A-235A-71A7-0F30BDD03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4A98D2-F352-77D4-6BCE-9B1E56CB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2696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9F531-A58D-7B39-4C1F-3393A2DF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DD16C91-8033-3975-67D7-48085EBB7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9EC3A1-4B4D-E20B-CDEC-6031AC868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9D0B7E-1C61-77B6-B455-E422F05B0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D829C7-65F8-D8BC-25EB-11EC8C3D6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D48821-BD25-2AEC-1E13-59A86324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5198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241D1B-91C8-4549-4B81-71FBAB411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98E7BD-C179-CC4A-0039-306DB5243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703833-2D8A-71DA-73D1-CC28A242C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F26CB-1DC2-484C-964A-7A74DF96D5A9}" type="datetimeFigureOut">
              <a:rPr lang="es-CO" smtClean="0"/>
              <a:t>9/11/2023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CCAF46-5C88-05CC-2233-A62EEC9A9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261F43-B0DA-E6A4-F84A-6873D91B2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F5DF6-B59D-4B3B-97C3-BE37FC263A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437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Gráfico de barras&#10;&#10;Descripción generada automáticamente">
            <a:extLst>
              <a:ext uri="{FF2B5EF4-FFF2-40B4-BE49-F238E27FC236}">
                <a16:creationId xmlns:a16="http://schemas.microsoft.com/office/drawing/2014/main" id="{2AF4D64C-C715-D4DD-2760-0F8FFB47B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1" cy="2032000"/>
          </a:xfrm>
          <a:prstGeom prst="rect">
            <a:avLst/>
          </a:prstGeom>
        </p:spPr>
      </p:pic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06AE6601-6F30-1AB0-1DF8-9D50F78E3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32000"/>
            <a:ext cx="6095999" cy="2032000"/>
          </a:xfrm>
          <a:prstGeom prst="rect">
            <a:avLst/>
          </a:prstGeom>
        </p:spPr>
      </p:pic>
      <p:pic>
        <p:nvPicPr>
          <p:cNvPr id="11" name="Imagen 10" descr="Imagen que contiene instrumento, estacionaria, lápiz&#10;&#10;Descripción generada automáticamente">
            <a:extLst>
              <a:ext uri="{FF2B5EF4-FFF2-40B4-BE49-F238E27FC236}">
                <a16:creationId xmlns:a16="http://schemas.microsoft.com/office/drawing/2014/main" id="{7EF1E8FE-ADE7-9CE5-4B47-E82FCD1C4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64000"/>
            <a:ext cx="6095999" cy="2032000"/>
          </a:xfrm>
          <a:prstGeom prst="rect">
            <a:avLst/>
          </a:prstGeom>
        </p:spPr>
      </p:pic>
      <p:pic>
        <p:nvPicPr>
          <p:cNvPr id="13" name="Imagen 12" descr="Gráfico de barras&#10;&#10;Descripción generada automáticamente">
            <a:extLst>
              <a:ext uri="{FF2B5EF4-FFF2-40B4-BE49-F238E27FC236}">
                <a16:creationId xmlns:a16="http://schemas.microsoft.com/office/drawing/2014/main" id="{80C17D46-D26D-3E3A-7FC5-3A33DE1C0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2032000"/>
          </a:xfrm>
          <a:prstGeom prst="rect">
            <a:avLst/>
          </a:prstGeom>
        </p:spPr>
      </p:pic>
      <p:pic>
        <p:nvPicPr>
          <p:cNvPr id="15" name="Imagen 14" descr="Gráfico&#10;&#10;Descripción generada automáticamente">
            <a:extLst>
              <a:ext uri="{FF2B5EF4-FFF2-40B4-BE49-F238E27FC236}">
                <a16:creationId xmlns:a16="http://schemas.microsoft.com/office/drawing/2014/main" id="{D458AA3D-4C57-E678-2AF8-FBC15A0F0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2000"/>
            <a:ext cx="6096000" cy="2032000"/>
          </a:xfrm>
          <a:prstGeom prst="rect">
            <a:avLst/>
          </a:prstGeom>
        </p:spPr>
      </p:pic>
      <p:pic>
        <p:nvPicPr>
          <p:cNvPr id="17" name="Imagen 16" descr="Imagen que contiene instrumento, estacionaria, lápiz&#10;&#10;Descripción generada automáticamente">
            <a:extLst>
              <a:ext uri="{FF2B5EF4-FFF2-40B4-BE49-F238E27FC236}">
                <a16:creationId xmlns:a16="http://schemas.microsoft.com/office/drawing/2014/main" id="{A35FD4D8-5EC6-719C-A197-15DAE2BBCB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4064000"/>
            <a:ext cx="6096001" cy="2032001"/>
          </a:xfrm>
          <a:prstGeom prst="rect">
            <a:avLst/>
          </a:prstGeo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7FF8592E-0546-CA1F-810E-9C3C36D7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5" y="6096000"/>
            <a:ext cx="10515600" cy="495300"/>
          </a:xfrm>
        </p:spPr>
        <p:txBody>
          <a:bodyPr>
            <a:normAutofit fontScale="90000"/>
          </a:bodyPr>
          <a:lstStyle/>
          <a:p>
            <a:r>
              <a:rPr lang="es-MX" sz="3200" dirty="0"/>
              <a:t>Modalidades                                               Componentes</a:t>
            </a:r>
            <a:endParaRPr lang="es-CO" sz="3200" dirty="0"/>
          </a:p>
        </p:txBody>
      </p:sp>
      <p:sp>
        <p:nvSpPr>
          <p:cNvPr id="20" name="Título 17">
            <a:extLst>
              <a:ext uri="{FF2B5EF4-FFF2-40B4-BE49-F238E27FC236}">
                <a16:creationId xmlns:a16="http://schemas.microsoft.com/office/drawing/2014/main" id="{8755FE25-E77F-267A-F81F-8537FE27DEBB}"/>
              </a:ext>
            </a:extLst>
          </p:cNvPr>
          <p:cNvSpPr txBox="1">
            <a:spLocks/>
          </p:cNvSpPr>
          <p:nvPr/>
        </p:nvSpPr>
        <p:spPr>
          <a:xfrm>
            <a:off x="5094519" y="0"/>
            <a:ext cx="1785675" cy="6747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Forma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Intensidad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Textura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13832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7">
            <a:extLst>
              <a:ext uri="{FF2B5EF4-FFF2-40B4-BE49-F238E27FC236}">
                <a16:creationId xmlns:a16="http://schemas.microsoft.com/office/drawing/2014/main" id="{F604B901-E62D-504A-2A98-882D50067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25" y="6096000"/>
            <a:ext cx="10515600" cy="495300"/>
          </a:xfrm>
        </p:spPr>
        <p:txBody>
          <a:bodyPr>
            <a:normAutofit fontScale="90000"/>
          </a:bodyPr>
          <a:lstStyle/>
          <a:p>
            <a:r>
              <a:rPr lang="es-MX" sz="3200" dirty="0"/>
              <a:t>Modalidades                                               Componentes</a:t>
            </a:r>
            <a:endParaRPr lang="es-CO" sz="3200" dirty="0"/>
          </a:p>
        </p:txBody>
      </p:sp>
      <p:pic>
        <p:nvPicPr>
          <p:cNvPr id="8" name="Imagen 7" descr="Gráfico de barras&#10;&#10;Descripción generada automáticamente">
            <a:extLst>
              <a:ext uri="{FF2B5EF4-FFF2-40B4-BE49-F238E27FC236}">
                <a16:creationId xmlns:a16="http://schemas.microsoft.com/office/drawing/2014/main" id="{479BA279-7EAB-D409-F485-28B33378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0" cy="2032000"/>
          </a:xfrm>
          <a:prstGeom prst="rect">
            <a:avLst/>
          </a:prstGeom>
        </p:spPr>
      </p:pic>
      <p:pic>
        <p:nvPicPr>
          <p:cNvPr id="10" name="Imagen 9" descr="Gráfico de barras&#10;&#10;Descripción generada automáticamente con confianza media">
            <a:extLst>
              <a:ext uri="{FF2B5EF4-FFF2-40B4-BE49-F238E27FC236}">
                <a16:creationId xmlns:a16="http://schemas.microsoft.com/office/drawing/2014/main" id="{16BA2341-4374-9D39-87DF-5D46C4334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9" cy="2032000"/>
          </a:xfrm>
          <a:prstGeom prst="rect">
            <a:avLst/>
          </a:prstGeom>
        </p:spPr>
      </p:pic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E4BBD659-1105-5F29-7BAB-8D803345D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2000"/>
            <a:ext cx="6096000" cy="2032000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04A47E27-5DA8-BADD-69C7-B501C65C1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0"/>
            <a:ext cx="6096000" cy="2032000"/>
          </a:xfrm>
          <a:prstGeom prst="rect">
            <a:avLst/>
          </a:prstGeom>
        </p:spPr>
      </p:pic>
      <p:pic>
        <p:nvPicPr>
          <p:cNvPr id="16" name="Imagen 15" descr="Imagen que contiene instrumento, estacionaria, lápiz&#10;&#10;Descripción generada automáticamente">
            <a:extLst>
              <a:ext uri="{FF2B5EF4-FFF2-40B4-BE49-F238E27FC236}">
                <a16:creationId xmlns:a16="http://schemas.microsoft.com/office/drawing/2014/main" id="{974E2592-C3A6-C379-9AD2-708DB1CAE3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4001"/>
            <a:ext cx="6096000" cy="2032000"/>
          </a:xfrm>
          <a:prstGeom prst="rect">
            <a:avLst/>
          </a:prstGeom>
        </p:spPr>
      </p:pic>
      <p:pic>
        <p:nvPicPr>
          <p:cNvPr id="18" name="Imagen 17" descr="Imagen que contiene instrumento, estacionaria, lápiz&#10;&#10;Descripción generada automáticamente">
            <a:extLst>
              <a:ext uri="{FF2B5EF4-FFF2-40B4-BE49-F238E27FC236}">
                <a16:creationId xmlns:a16="http://schemas.microsoft.com/office/drawing/2014/main" id="{82A3D255-18BC-D4B9-D5F4-E3988D7DFA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1"/>
            <a:ext cx="6095999" cy="2032000"/>
          </a:xfrm>
          <a:prstGeom prst="rect">
            <a:avLst/>
          </a:prstGeom>
        </p:spPr>
      </p:pic>
      <p:sp>
        <p:nvSpPr>
          <p:cNvPr id="19" name="Título 17">
            <a:extLst>
              <a:ext uri="{FF2B5EF4-FFF2-40B4-BE49-F238E27FC236}">
                <a16:creationId xmlns:a16="http://schemas.microsoft.com/office/drawing/2014/main" id="{B42B5ADC-5ADB-E69B-F884-D1BC6459E4C5}"/>
              </a:ext>
            </a:extLst>
          </p:cNvPr>
          <p:cNvSpPr txBox="1">
            <a:spLocks/>
          </p:cNvSpPr>
          <p:nvPr/>
        </p:nvSpPr>
        <p:spPr>
          <a:xfrm>
            <a:off x="5094519" y="0"/>
            <a:ext cx="1785675" cy="6747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Forma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Intensidad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Textura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86980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7">
            <a:extLst>
              <a:ext uri="{FF2B5EF4-FFF2-40B4-BE49-F238E27FC236}">
                <a16:creationId xmlns:a16="http://schemas.microsoft.com/office/drawing/2014/main" id="{4F186ABE-87D6-05A6-7272-0350675D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5" y="6096000"/>
            <a:ext cx="10515600" cy="495300"/>
          </a:xfrm>
        </p:spPr>
        <p:txBody>
          <a:bodyPr>
            <a:normAutofit fontScale="90000"/>
          </a:bodyPr>
          <a:lstStyle/>
          <a:p>
            <a:r>
              <a:rPr lang="es-MX" sz="3200" dirty="0"/>
              <a:t>Modalidades                                               Componentes</a:t>
            </a:r>
            <a:endParaRPr lang="es-CO" sz="3200" dirty="0"/>
          </a:p>
        </p:txBody>
      </p:sp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032DB75-1B64-236D-6595-44EEAE508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0" cy="2032000"/>
          </a:xfrm>
          <a:prstGeom prst="rect">
            <a:avLst/>
          </a:prstGeom>
        </p:spPr>
      </p:pic>
      <p:pic>
        <p:nvPicPr>
          <p:cNvPr id="12" name="Imagen 11" descr="Gráfico de barras&#10;&#10;Descripción generada automáticamente">
            <a:extLst>
              <a:ext uri="{FF2B5EF4-FFF2-40B4-BE49-F238E27FC236}">
                <a16:creationId xmlns:a16="http://schemas.microsoft.com/office/drawing/2014/main" id="{AF8956C0-A374-72AF-B394-AB99F6D0E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096000" cy="2032000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67C21DE3-B062-D89E-1152-09651719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2000"/>
            <a:ext cx="6096000" cy="2032000"/>
          </a:xfrm>
          <a:prstGeom prst="rect">
            <a:avLst/>
          </a:prstGeom>
        </p:spPr>
      </p:pic>
      <p:pic>
        <p:nvPicPr>
          <p:cNvPr id="16" name="Imagen 15" descr="Imagen que contiene Tabla&#10;&#10;Descripción generada automáticamente">
            <a:extLst>
              <a:ext uri="{FF2B5EF4-FFF2-40B4-BE49-F238E27FC236}">
                <a16:creationId xmlns:a16="http://schemas.microsoft.com/office/drawing/2014/main" id="{892E47DA-491D-72CB-8B15-9F4637603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0"/>
            <a:ext cx="6096000" cy="2032000"/>
          </a:xfrm>
          <a:prstGeom prst="rect">
            <a:avLst/>
          </a:prstGeom>
        </p:spPr>
      </p:pic>
      <p:pic>
        <p:nvPicPr>
          <p:cNvPr id="18" name="Imagen 17" descr="Gráfico&#10;&#10;Descripción generada automáticamente">
            <a:extLst>
              <a:ext uri="{FF2B5EF4-FFF2-40B4-BE49-F238E27FC236}">
                <a16:creationId xmlns:a16="http://schemas.microsoft.com/office/drawing/2014/main" id="{2AD778A2-9C47-22BB-4809-7FC4C7419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064001"/>
            <a:ext cx="6096000" cy="2032000"/>
          </a:xfrm>
          <a:prstGeom prst="rect">
            <a:avLst/>
          </a:prstGeom>
        </p:spPr>
      </p:pic>
      <p:pic>
        <p:nvPicPr>
          <p:cNvPr id="20" name="Imagen 19" descr="Gráfico&#10;&#10;Descripción generada automáticamente">
            <a:extLst>
              <a:ext uri="{FF2B5EF4-FFF2-40B4-BE49-F238E27FC236}">
                <a16:creationId xmlns:a16="http://schemas.microsoft.com/office/drawing/2014/main" id="{4796B1CE-8B13-2E91-9A29-D574FFDF89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0824"/>
            <a:ext cx="6095999" cy="2032000"/>
          </a:xfrm>
          <a:prstGeom prst="rect">
            <a:avLst/>
          </a:prstGeom>
        </p:spPr>
      </p:pic>
      <p:sp>
        <p:nvSpPr>
          <p:cNvPr id="21" name="Título 17">
            <a:extLst>
              <a:ext uri="{FF2B5EF4-FFF2-40B4-BE49-F238E27FC236}">
                <a16:creationId xmlns:a16="http://schemas.microsoft.com/office/drawing/2014/main" id="{1FBA9044-D39C-63B3-8FD8-419D9985E4AF}"/>
              </a:ext>
            </a:extLst>
          </p:cNvPr>
          <p:cNvSpPr txBox="1">
            <a:spLocks/>
          </p:cNvSpPr>
          <p:nvPr/>
        </p:nvSpPr>
        <p:spPr>
          <a:xfrm>
            <a:off x="5094519" y="0"/>
            <a:ext cx="1785675" cy="6747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Forma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Intensidad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Textura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83682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7">
            <a:extLst>
              <a:ext uri="{FF2B5EF4-FFF2-40B4-BE49-F238E27FC236}">
                <a16:creationId xmlns:a16="http://schemas.microsoft.com/office/drawing/2014/main" id="{541C7437-3BA0-EAC1-F818-E801752EF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5" y="6096000"/>
            <a:ext cx="10515600" cy="495300"/>
          </a:xfrm>
        </p:spPr>
        <p:txBody>
          <a:bodyPr>
            <a:normAutofit fontScale="90000"/>
          </a:bodyPr>
          <a:lstStyle/>
          <a:p>
            <a:r>
              <a:rPr lang="es-MX" sz="3200" dirty="0"/>
              <a:t>Modalidades                                               Componentes</a:t>
            </a:r>
            <a:endParaRPr lang="es-CO" sz="3200" dirty="0"/>
          </a:p>
        </p:txBody>
      </p:sp>
      <p:pic>
        <p:nvPicPr>
          <p:cNvPr id="10" name="Imagen 9" descr="Gráfico de barras&#10;&#10;Descripción generada automáticamente">
            <a:extLst>
              <a:ext uri="{FF2B5EF4-FFF2-40B4-BE49-F238E27FC236}">
                <a16:creationId xmlns:a16="http://schemas.microsoft.com/office/drawing/2014/main" id="{857134E4-299C-C366-11BF-70AD49A0E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2032000"/>
          </a:xfrm>
          <a:prstGeom prst="rect">
            <a:avLst/>
          </a:prstGeom>
        </p:spPr>
      </p:pic>
      <p:pic>
        <p:nvPicPr>
          <p:cNvPr id="12" name="Imagen 11" descr="Imagen que contiene Gráfico de barras&#10;&#10;Descripción generada automáticamente">
            <a:extLst>
              <a:ext uri="{FF2B5EF4-FFF2-40B4-BE49-F238E27FC236}">
                <a16:creationId xmlns:a16="http://schemas.microsoft.com/office/drawing/2014/main" id="{9319FC5F-CD75-3CE1-05C0-662383544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032000"/>
          </a:xfrm>
          <a:prstGeom prst="rect">
            <a:avLst/>
          </a:prstGeom>
        </p:spPr>
      </p:pic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2BC72DE-28C9-64C1-6E33-7CB2A8357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2000"/>
            <a:ext cx="6096000" cy="2032000"/>
          </a:xfrm>
          <a:prstGeom prst="rect">
            <a:avLst/>
          </a:prstGeom>
        </p:spPr>
      </p:pic>
      <p:pic>
        <p:nvPicPr>
          <p:cNvPr id="16" name="Imagen 15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A197E696-890F-4518-0B13-A5EFDBAE1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0"/>
            <a:ext cx="6096000" cy="2032000"/>
          </a:xfrm>
          <a:prstGeom prst="rect">
            <a:avLst/>
          </a:prstGeom>
        </p:spPr>
      </p:pic>
      <p:pic>
        <p:nvPicPr>
          <p:cNvPr id="18" name="Imagen 17" descr="Imagen que contiene instrumento, estacionaria, lápiz&#10;&#10;Descripción generada automáticamente">
            <a:extLst>
              <a:ext uri="{FF2B5EF4-FFF2-40B4-BE49-F238E27FC236}">
                <a16:creationId xmlns:a16="http://schemas.microsoft.com/office/drawing/2014/main" id="{E983D9A6-50EF-BB35-33BA-BBB906E4C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4001"/>
            <a:ext cx="6096000" cy="2032000"/>
          </a:xfrm>
          <a:prstGeom prst="rect">
            <a:avLst/>
          </a:prstGeom>
        </p:spPr>
      </p:pic>
      <p:pic>
        <p:nvPicPr>
          <p:cNvPr id="20" name="Imagen 19" descr="Un conjunto de letras negr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2127EB1D-AB10-DE44-BCFC-DA9E25CEEF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0"/>
            <a:ext cx="6096000" cy="2032000"/>
          </a:xfrm>
          <a:prstGeom prst="rect">
            <a:avLst/>
          </a:prstGeom>
        </p:spPr>
      </p:pic>
      <p:sp>
        <p:nvSpPr>
          <p:cNvPr id="21" name="Título 17">
            <a:extLst>
              <a:ext uri="{FF2B5EF4-FFF2-40B4-BE49-F238E27FC236}">
                <a16:creationId xmlns:a16="http://schemas.microsoft.com/office/drawing/2014/main" id="{BF0FA0A7-0FAE-4561-1190-0B05521E992A}"/>
              </a:ext>
            </a:extLst>
          </p:cNvPr>
          <p:cNvSpPr txBox="1">
            <a:spLocks/>
          </p:cNvSpPr>
          <p:nvPr/>
        </p:nvSpPr>
        <p:spPr>
          <a:xfrm>
            <a:off x="5094519" y="0"/>
            <a:ext cx="1785675" cy="6747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Forma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Intensidad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Textura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16691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7">
            <a:extLst>
              <a:ext uri="{FF2B5EF4-FFF2-40B4-BE49-F238E27FC236}">
                <a16:creationId xmlns:a16="http://schemas.microsoft.com/office/drawing/2014/main" id="{9A325334-9E0B-48CA-FDBF-D24E3FE5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5" y="6096000"/>
            <a:ext cx="10515600" cy="495300"/>
          </a:xfrm>
        </p:spPr>
        <p:txBody>
          <a:bodyPr>
            <a:normAutofit fontScale="90000"/>
          </a:bodyPr>
          <a:lstStyle/>
          <a:p>
            <a:r>
              <a:rPr lang="es-MX" sz="3200" dirty="0"/>
              <a:t>Modalidades                                               Componentes</a:t>
            </a:r>
            <a:endParaRPr lang="es-CO" sz="3200" dirty="0"/>
          </a:p>
        </p:txBody>
      </p:sp>
      <p:pic>
        <p:nvPicPr>
          <p:cNvPr id="10" name="Imagen 9" descr="Gráfico de barras&#10;&#10;Descripción generada automáticamente">
            <a:extLst>
              <a:ext uri="{FF2B5EF4-FFF2-40B4-BE49-F238E27FC236}">
                <a16:creationId xmlns:a16="http://schemas.microsoft.com/office/drawing/2014/main" id="{1AF7740F-C0D2-655D-EB73-54AD1135E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2032000"/>
          </a:xfrm>
          <a:prstGeom prst="rect">
            <a:avLst/>
          </a:prstGeom>
        </p:spPr>
      </p:pic>
      <p:pic>
        <p:nvPicPr>
          <p:cNvPr id="12" name="Imagen 11" descr="Gráfico de barras&#10;&#10;Descripción generada automáticamente">
            <a:extLst>
              <a:ext uri="{FF2B5EF4-FFF2-40B4-BE49-F238E27FC236}">
                <a16:creationId xmlns:a16="http://schemas.microsoft.com/office/drawing/2014/main" id="{336B9AF0-07BE-46A7-737E-8847CE0CF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032000"/>
          </a:xfrm>
          <a:prstGeom prst="rect">
            <a:avLst/>
          </a:prstGeom>
        </p:spPr>
      </p:pic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CCEA8AD-7E27-D7AA-8935-8EA996C4B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2000"/>
            <a:ext cx="6096000" cy="2032000"/>
          </a:xfrm>
          <a:prstGeom prst="rect">
            <a:avLst/>
          </a:prstGeom>
        </p:spPr>
      </p:pic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D4702333-5960-CB91-E387-78055C9D0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0"/>
            <a:ext cx="6096000" cy="2032000"/>
          </a:xfrm>
          <a:prstGeom prst="rect">
            <a:avLst/>
          </a:prstGeom>
        </p:spPr>
      </p:pic>
      <p:pic>
        <p:nvPicPr>
          <p:cNvPr id="18" name="Imagen 17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10B93D21-19D9-CEDE-FE80-7AC667305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4000"/>
            <a:ext cx="6096000" cy="2032000"/>
          </a:xfrm>
          <a:prstGeom prst="rect">
            <a:avLst/>
          </a:prstGeom>
        </p:spPr>
      </p:pic>
      <p:pic>
        <p:nvPicPr>
          <p:cNvPr id="20" name="Imagen 19" descr="Imagen que contiene instrumento, estacionaria, lápiz&#10;&#10;Descripción generada automáticamente">
            <a:extLst>
              <a:ext uri="{FF2B5EF4-FFF2-40B4-BE49-F238E27FC236}">
                <a16:creationId xmlns:a16="http://schemas.microsoft.com/office/drawing/2014/main" id="{6AEAEEAA-3AF2-1D4A-D162-BB8EBEBE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64001"/>
            <a:ext cx="6096000" cy="2032000"/>
          </a:xfrm>
          <a:prstGeom prst="rect">
            <a:avLst/>
          </a:prstGeom>
        </p:spPr>
      </p:pic>
      <p:sp>
        <p:nvSpPr>
          <p:cNvPr id="21" name="Título 17">
            <a:extLst>
              <a:ext uri="{FF2B5EF4-FFF2-40B4-BE49-F238E27FC236}">
                <a16:creationId xmlns:a16="http://schemas.microsoft.com/office/drawing/2014/main" id="{94FB0EB4-99C5-4CB2-B1FE-878785B9493D}"/>
              </a:ext>
            </a:extLst>
          </p:cNvPr>
          <p:cNvSpPr txBox="1">
            <a:spLocks/>
          </p:cNvSpPr>
          <p:nvPr/>
        </p:nvSpPr>
        <p:spPr>
          <a:xfrm>
            <a:off x="5094519" y="0"/>
            <a:ext cx="1785675" cy="6747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Forma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Intensidad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Textura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86135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7">
            <a:extLst>
              <a:ext uri="{FF2B5EF4-FFF2-40B4-BE49-F238E27FC236}">
                <a16:creationId xmlns:a16="http://schemas.microsoft.com/office/drawing/2014/main" id="{C604CBA3-559D-0B89-DD78-E9D310162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5" y="6096000"/>
            <a:ext cx="10515600" cy="495300"/>
          </a:xfrm>
        </p:spPr>
        <p:txBody>
          <a:bodyPr>
            <a:normAutofit fontScale="90000"/>
          </a:bodyPr>
          <a:lstStyle/>
          <a:p>
            <a:r>
              <a:rPr lang="es-MX" sz="3200" dirty="0"/>
              <a:t>Modalidades                                               Componentes</a:t>
            </a:r>
            <a:endParaRPr lang="es-CO" sz="3200" dirty="0"/>
          </a:p>
        </p:txBody>
      </p:sp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D92DB21-5532-8794-1C45-1F806755E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2032000"/>
          </a:xfrm>
          <a:prstGeom prst="rect">
            <a:avLst/>
          </a:prstGeom>
        </p:spPr>
      </p:pic>
      <p:pic>
        <p:nvPicPr>
          <p:cNvPr id="12" name="Imagen 1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81E3A812-3FB6-ECCF-9E05-E593230E8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032000"/>
          </a:xfrm>
          <a:prstGeom prst="rect">
            <a:avLst/>
          </a:prstGeom>
        </p:spPr>
      </p:pic>
      <p:pic>
        <p:nvPicPr>
          <p:cNvPr id="14" name="Imagen 13" descr="Imagen que contiene instrumento, estacionaria, lápiz&#10;&#10;Descripción generada automáticamente">
            <a:extLst>
              <a:ext uri="{FF2B5EF4-FFF2-40B4-BE49-F238E27FC236}">
                <a16:creationId xmlns:a16="http://schemas.microsoft.com/office/drawing/2014/main" id="{7162D88A-A37C-5938-20DA-E8F1A783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2000"/>
            <a:ext cx="6096000" cy="2032000"/>
          </a:xfrm>
          <a:prstGeom prst="rect">
            <a:avLst/>
          </a:prstGeom>
        </p:spPr>
      </p:pic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E129F23F-B9D2-25BA-7173-3B7F6BD9D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0"/>
            <a:ext cx="6096000" cy="2032000"/>
          </a:xfrm>
          <a:prstGeom prst="rect">
            <a:avLst/>
          </a:prstGeom>
        </p:spPr>
      </p:pic>
      <p:pic>
        <p:nvPicPr>
          <p:cNvPr id="18" name="Imagen 17" descr="Imagen que contiene instrumento, estacionaria, lápiz&#10;&#10;Descripción generada automáticamente">
            <a:extLst>
              <a:ext uri="{FF2B5EF4-FFF2-40B4-BE49-F238E27FC236}">
                <a16:creationId xmlns:a16="http://schemas.microsoft.com/office/drawing/2014/main" id="{F62BE76B-B52E-BA9E-1676-FE4E0DA0F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4064000"/>
            <a:ext cx="6096001" cy="2032000"/>
          </a:xfrm>
          <a:prstGeom prst="rect">
            <a:avLst/>
          </a:prstGeom>
        </p:spPr>
      </p:pic>
      <p:pic>
        <p:nvPicPr>
          <p:cNvPr id="20" name="Imagen 19" descr="Imagen que contiene instrumento, estacionaria, lápiz&#10;&#10;Descripción generada automáticamente">
            <a:extLst>
              <a:ext uri="{FF2B5EF4-FFF2-40B4-BE49-F238E27FC236}">
                <a16:creationId xmlns:a16="http://schemas.microsoft.com/office/drawing/2014/main" id="{B6EB468F-C791-49C2-650B-1DBF36544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0"/>
            <a:ext cx="6095997" cy="2031999"/>
          </a:xfrm>
          <a:prstGeom prst="rect">
            <a:avLst/>
          </a:prstGeom>
        </p:spPr>
      </p:pic>
      <p:sp>
        <p:nvSpPr>
          <p:cNvPr id="21" name="Título 17">
            <a:extLst>
              <a:ext uri="{FF2B5EF4-FFF2-40B4-BE49-F238E27FC236}">
                <a16:creationId xmlns:a16="http://schemas.microsoft.com/office/drawing/2014/main" id="{2A636B57-0378-AB2F-1A19-70D73F911EB6}"/>
              </a:ext>
            </a:extLst>
          </p:cNvPr>
          <p:cNvSpPr txBox="1">
            <a:spLocks/>
          </p:cNvSpPr>
          <p:nvPr/>
        </p:nvSpPr>
        <p:spPr>
          <a:xfrm>
            <a:off x="5094519" y="0"/>
            <a:ext cx="1785675" cy="6747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Forma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Intensidad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Textura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56387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7">
            <a:extLst>
              <a:ext uri="{FF2B5EF4-FFF2-40B4-BE49-F238E27FC236}">
                <a16:creationId xmlns:a16="http://schemas.microsoft.com/office/drawing/2014/main" id="{E7C466C2-F8E4-4AFA-1025-9B855652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5" y="6096000"/>
            <a:ext cx="10515600" cy="495300"/>
          </a:xfrm>
        </p:spPr>
        <p:txBody>
          <a:bodyPr>
            <a:normAutofit fontScale="90000"/>
          </a:bodyPr>
          <a:lstStyle/>
          <a:p>
            <a:r>
              <a:rPr lang="es-MX" sz="3200" dirty="0"/>
              <a:t>Modalidades                                               Componentes</a:t>
            </a:r>
            <a:endParaRPr lang="es-CO" sz="3200" dirty="0"/>
          </a:p>
        </p:txBody>
      </p:sp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62D3083-C127-D245-FF41-4F4876B01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2032000"/>
          </a:xfrm>
          <a:prstGeom prst="rect">
            <a:avLst/>
          </a:prstGeom>
        </p:spPr>
      </p:pic>
      <p:pic>
        <p:nvPicPr>
          <p:cNvPr id="14" name="Imagen 1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57E3C6A-47E6-522C-243B-967AEF2D7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032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7F6940C-BF11-55F8-4BCB-DFAA4AD73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2000"/>
            <a:ext cx="6096000" cy="2032000"/>
          </a:xfrm>
          <a:prstGeom prst="rect">
            <a:avLst/>
          </a:prstGeom>
        </p:spPr>
      </p:pic>
      <p:pic>
        <p:nvPicPr>
          <p:cNvPr id="18" name="Imagen 17" descr="Imagen que contiene estacionaria, instrumento, lápiz&#10;&#10;Descripción generada automáticamente">
            <a:extLst>
              <a:ext uri="{FF2B5EF4-FFF2-40B4-BE49-F238E27FC236}">
                <a16:creationId xmlns:a16="http://schemas.microsoft.com/office/drawing/2014/main" id="{7E6085DA-DF63-43B1-21B0-B325D281C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0"/>
            <a:ext cx="6096000" cy="2032000"/>
          </a:xfrm>
          <a:prstGeom prst="rect">
            <a:avLst/>
          </a:prstGeom>
        </p:spPr>
      </p:pic>
      <p:pic>
        <p:nvPicPr>
          <p:cNvPr id="20" name="Imagen 19" descr="Imagen que contiene instrumento, estacionaria, lápiz&#10;&#10;Descripción generada automáticamente">
            <a:extLst>
              <a:ext uri="{FF2B5EF4-FFF2-40B4-BE49-F238E27FC236}">
                <a16:creationId xmlns:a16="http://schemas.microsoft.com/office/drawing/2014/main" id="{8FC70ABE-5B0B-34F7-B0F8-6AA8AA520F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4001"/>
            <a:ext cx="6096000" cy="2032000"/>
          </a:xfrm>
          <a:prstGeom prst="rect">
            <a:avLst/>
          </a:prstGeom>
        </p:spPr>
      </p:pic>
      <p:pic>
        <p:nvPicPr>
          <p:cNvPr id="22" name="Imagen 21" descr="Imagen que contiene instrumento, estacionaria, lápiz&#10;&#10;Descripción generada automáticamente">
            <a:extLst>
              <a:ext uri="{FF2B5EF4-FFF2-40B4-BE49-F238E27FC236}">
                <a16:creationId xmlns:a16="http://schemas.microsoft.com/office/drawing/2014/main" id="{E257DDFF-4902-C4F4-1193-5DAB038245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64001"/>
            <a:ext cx="6096000" cy="2032000"/>
          </a:xfrm>
          <a:prstGeom prst="rect">
            <a:avLst/>
          </a:prstGeom>
        </p:spPr>
      </p:pic>
      <p:sp>
        <p:nvSpPr>
          <p:cNvPr id="23" name="Título 17">
            <a:extLst>
              <a:ext uri="{FF2B5EF4-FFF2-40B4-BE49-F238E27FC236}">
                <a16:creationId xmlns:a16="http://schemas.microsoft.com/office/drawing/2014/main" id="{30E24C99-577B-F486-B2D1-8C8D4CDB08E4}"/>
              </a:ext>
            </a:extLst>
          </p:cNvPr>
          <p:cNvSpPr txBox="1">
            <a:spLocks/>
          </p:cNvSpPr>
          <p:nvPr/>
        </p:nvSpPr>
        <p:spPr>
          <a:xfrm>
            <a:off x="5094519" y="0"/>
            <a:ext cx="1785675" cy="6747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Forma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Intensidad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Textura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129418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7">
            <a:extLst>
              <a:ext uri="{FF2B5EF4-FFF2-40B4-BE49-F238E27FC236}">
                <a16:creationId xmlns:a16="http://schemas.microsoft.com/office/drawing/2014/main" id="{E5802AAC-52A6-0D4F-223E-50D1DFCC9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775" y="6096000"/>
            <a:ext cx="10515600" cy="495300"/>
          </a:xfrm>
        </p:spPr>
        <p:txBody>
          <a:bodyPr>
            <a:normAutofit fontScale="90000"/>
          </a:bodyPr>
          <a:lstStyle/>
          <a:p>
            <a:r>
              <a:rPr lang="es-MX" sz="3200" dirty="0"/>
              <a:t>Modalidades                                               Componentes</a:t>
            </a:r>
            <a:endParaRPr lang="es-CO" sz="3200" dirty="0"/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240861E3-E180-93AF-F185-E35F0DFB5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2032000"/>
          </a:xfrm>
          <a:prstGeom prst="rect">
            <a:avLst/>
          </a:prstGeom>
        </p:spPr>
      </p:pic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37E4AE5A-D104-1433-7793-2D9E68899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2032000"/>
          </a:xfrm>
          <a:prstGeom prst="rect">
            <a:avLst/>
          </a:prstGeom>
        </p:spPr>
      </p:pic>
      <p:pic>
        <p:nvPicPr>
          <p:cNvPr id="11" name="Imagen 10" descr="Imagen que contiene estacionaria, instrumento, lápiz&#10;&#10;Descripción generada automáticamente">
            <a:extLst>
              <a:ext uri="{FF2B5EF4-FFF2-40B4-BE49-F238E27FC236}">
                <a16:creationId xmlns:a16="http://schemas.microsoft.com/office/drawing/2014/main" id="{8DE607B8-C601-433D-5343-20C6A0450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32000"/>
            <a:ext cx="6096000" cy="2032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4F8CA39-BE3D-31F1-4A12-8337B83A4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0"/>
            <a:ext cx="6096000" cy="2032000"/>
          </a:xfrm>
          <a:prstGeom prst="rect">
            <a:avLst/>
          </a:prstGeom>
        </p:spPr>
      </p:pic>
      <p:pic>
        <p:nvPicPr>
          <p:cNvPr id="15" name="Imagen 1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4BB0D8E5-3694-2EB1-87EC-449CE24A9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4000"/>
            <a:ext cx="6096000" cy="2032000"/>
          </a:xfrm>
          <a:prstGeom prst="rect">
            <a:avLst/>
          </a:prstGeom>
        </p:spPr>
      </p:pic>
      <p:pic>
        <p:nvPicPr>
          <p:cNvPr id="17" name="Imagen 16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9424A2FE-29FF-51F0-9DC1-861C0FA28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64001"/>
            <a:ext cx="6096000" cy="2032000"/>
          </a:xfrm>
          <a:prstGeom prst="rect">
            <a:avLst/>
          </a:prstGeo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0B4E93DA-8734-1A8F-A56E-1FCDADDD3C0F}"/>
              </a:ext>
            </a:extLst>
          </p:cNvPr>
          <p:cNvSpPr txBox="1">
            <a:spLocks/>
          </p:cNvSpPr>
          <p:nvPr/>
        </p:nvSpPr>
        <p:spPr>
          <a:xfrm>
            <a:off x="5094519" y="0"/>
            <a:ext cx="1785675" cy="67470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/>
              <a:t>Forma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Intensidad</a:t>
            </a:r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endParaRPr lang="es-MX" sz="2400" dirty="0"/>
          </a:p>
          <a:p>
            <a:pPr algn="ctr"/>
            <a:r>
              <a:rPr lang="es-MX" sz="2400" dirty="0"/>
              <a:t>Textura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2152140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40</Words>
  <Application>Microsoft Office PowerPoint</Application>
  <PresentationFormat>Panorámica</PresentationFormat>
  <Paragraphs>128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Modalidades                                               Componentes</vt:lpstr>
      <vt:lpstr>Modalidades                                               Componentes</vt:lpstr>
      <vt:lpstr>Modalidades                                               Componentes</vt:lpstr>
      <vt:lpstr>Modalidades                                               Componentes</vt:lpstr>
      <vt:lpstr>Modalidades                                               Componentes</vt:lpstr>
      <vt:lpstr>Modalidades                                               Componentes</vt:lpstr>
      <vt:lpstr>Modalidades                                               Componentes</vt:lpstr>
      <vt:lpstr>Modalidades                                               Componentes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Modalidades                                               Componentes</dc:title>
  <dc:creator>robert ocampo</dc:creator>
  <cp:lastModifiedBy>robert ocampo</cp:lastModifiedBy>
  <cp:revision>2</cp:revision>
  <dcterms:created xsi:type="dcterms:W3CDTF">2023-11-09T22:02:51Z</dcterms:created>
  <dcterms:modified xsi:type="dcterms:W3CDTF">2023-11-09T22:25:55Z</dcterms:modified>
</cp:coreProperties>
</file>